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369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82" r:id="rId11"/>
    <p:sldId id="381" r:id="rId12"/>
    <p:sldId id="379" r:id="rId13"/>
    <p:sldId id="380" r:id="rId14"/>
    <p:sldId id="378" r:id="rId15"/>
    <p:sldId id="361" r:id="rId16"/>
    <p:sldId id="383" r:id="rId17"/>
    <p:sldId id="384" r:id="rId18"/>
    <p:sldId id="385" r:id="rId19"/>
    <p:sldId id="386" r:id="rId20"/>
    <p:sldId id="387" r:id="rId21"/>
    <p:sldId id="388" r:id="rId22"/>
    <p:sldId id="390" r:id="rId23"/>
    <p:sldId id="391" r:id="rId24"/>
    <p:sldId id="393" r:id="rId25"/>
    <p:sldId id="394" r:id="rId26"/>
    <p:sldId id="398" r:id="rId27"/>
    <p:sldId id="399" r:id="rId28"/>
    <p:sldId id="395" r:id="rId29"/>
    <p:sldId id="396" r:id="rId30"/>
    <p:sldId id="392" r:id="rId31"/>
    <p:sldId id="368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C3F5"/>
    <a:srgbClr val="183D79"/>
    <a:srgbClr val="2A75A8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9"/>
    <p:restoredTop sz="82542"/>
  </p:normalViewPr>
  <p:slideViewPr>
    <p:cSldViewPr snapToGrid="0" snapToObjects="1">
      <p:cViewPr varScale="1">
        <p:scale>
          <a:sx n="105" d="100"/>
          <a:sy n="105" d="100"/>
        </p:scale>
        <p:origin x="200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24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0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1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84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3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49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5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9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2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87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6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45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1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05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46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80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2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19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4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4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4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hyperlink" Target="https://bmayhew.github.io/playwright-demo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14" y="1292210"/>
            <a:ext cx="4246466" cy="42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9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CC8FF7-2CC1-AACD-AB6C-E93C395FB5B5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93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64113-446E-24EC-EC35-027977DA257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C3A4-3954-528C-83D1-28FD0AB5EC2C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966632FA-854F-198D-6C50-BE97D213A569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C8032-2643-C58B-85FF-77A465158641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6143C-0BBB-B560-6A25-E19CDF75E807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4423A-E4BC-5C7A-99F5-9C97C39FA1D3}"/>
              </a:ext>
            </a:extLst>
          </p:cNvPr>
          <p:cNvSpPr/>
          <p:nvPr/>
        </p:nvSpPr>
        <p:spPr>
          <a:xfrm>
            <a:off x="601624" y="56483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314FAEF3-B236-F9B3-5E91-96A8C82E8CA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77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739E3BAB-A49B-C52C-A25B-B53DEC64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E9447-0C7B-A820-8A25-C240792E30C7}"/>
              </a:ext>
            </a:extLst>
          </p:cNvPr>
          <p:cNvSpPr/>
          <p:nvPr/>
        </p:nvSpPr>
        <p:spPr>
          <a:xfrm>
            <a:off x="7277878" y="452880"/>
            <a:ext cx="4410269" cy="623570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14D242-7030-3EC3-3AFF-C29F6290D5E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C13B91-70A0-A031-979B-79E7B6D04ADB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24F896-E979-D817-11D2-C86519379AB3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8DF4E8-A5DA-EBE6-7B1B-808C39BD7079}"/>
              </a:ext>
            </a:extLst>
          </p:cNvPr>
          <p:cNvGrpSpPr/>
          <p:nvPr/>
        </p:nvGrpSpPr>
        <p:grpSpPr>
          <a:xfrm>
            <a:off x="7812830" y="1849167"/>
            <a:ext cx="3584510" cy="1376221"/>
            <a:chOff x="7812831" y="621603"/>
            <a:chExt cx="3584510" cy="1376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32724-9E81-0DCB-7A59-CD24DEA8E14D}"/>
                </a:ext>
              </a:extLst>
            </p:cNvPr>
            <p:cNvSpPr txBox="1"/>
            <p:nvPr/>
          </p:nvSpPr>
          <p:spPr>
            <a:xfrm>
              <a:off x="7812831" y="116682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Where we leverage Playwright in CI</a:t>
              </a:r>
            </a:p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GitHub actions file</a:t>
              </a:r>
            </a:p>
            <a:p>
              <a:pPr lvl="0"/>
              <a:endParaRPr lang="en-US" sz="1600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EA4E5-1AA2-D4E4-7201-B19BBB976E83}"/>
                </a:ext>
              </a:extLst>
            </p:cNvPr>
            <p:cNvSpPr txBox="1"/>
            <p:nvPr/>
          </p:nvSpPr>
          <p:spPr>
            <a:xfrm>
              <a:off x="7812831" y="621603"/>
              <a:ext cx="337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 err="1">
                  <a:solidFill>
                    <a:schemeClr val="bg1"/>
                  </a:solidFill>
                  <a:latin typeface="Flexo" pitchFamily="2" charset="0"/>
                </a:rPr>
                <a:t>Tilled’s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 CI/CD Pipeline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10827A-F603-42A0-F594-CE1BA9407446}"/>
              </a:ext>
            </a:extLst>
          </p:cNvPr>
          <p:cNvGrpSpPr/>
          <p:nvPr/>
        </p:nvGrpSpPr>
        <p:grpSpPr>
          <a:xfrm>
            <a:off x="7812830" y="3490214"/>
            <a:ext cx="3377443" cy="1376221"/>
            <a:chOff x="7812832" y="598453"/>
            <a:chExt cx="2801409" cy="1376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DD629-CD70-17DD-2398-3D424FAE4108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Videos, Retries, Reporters, Workers, VS Code Extension, Developer Docs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CA1327-BB4B-C93C-C14E-EA24BF323887}"/>
                </a:ext>
              </a:extLst>
            </p:cNvPr>
            <p:cNvSpPr txBox="1"/>
            <p:nvPr/>
          </p:nvSpPr>
          <p:spPr>
            <a:xfrm>
              <a:off x="7812832" y="598453"/>
              <a:ext cx="2801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IMO: Top 6 Features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4957ED-43BE-B904-97D6-3A01C2CD87EF}"/>
              </a:ext>
            </a:extLst>
          </p:cNvPr>
          <p:cNvGrpSpPr/>
          <p:nvPr/>
        </p:nvGrpSpPr>
        <p:grpSpPr>
          <a:xfrm>
            <a:off x="7812831" y="5154410"/>
            <a:ext cx="3584510" cy="1376221"/>
            <a:chOff x="7812832" y="598453"/>
            <a:chExt cx="3203510" cy="137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154DE8-2592-CA90-B46F-A4E6AB2F5A5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UI - Login spec</a:t>
              </a:r>
              <a:b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API – Delete Account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Best Practices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01E69A-D533-F2A2-44FA-FF6A2E82255D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Test 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A5B786-2E44-A7F9-7AED-B7F2DC26C0A5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rgbClr val="3FC3F5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6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4EB352BB-83C8-CAC3-C472-CACD725C8B6F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1D863-B95B-B65D-669A-40C8F39F9D17}"/>
              </a:ext>
            </a:extLst>
          </p:cNvPr>
          <p:cNvSpPr txBox="1"/>
          <p:nvPr/>
        </p:nvSpPr>
        <p:spPr>
          <a:xfrm>
            <a:off x="918741" y="1748654"/>
            <a:ext cx="55164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Playwright is an opensource tool built by Microsoft that enables 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reliable end-to-end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UI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and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API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testing </a:t>
            </a: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for modern web apps. </a:t>
            </a:r>
          </a:p>
        </p:txBody>
      </p:sp>
      <p:grpSp>
        <p:nvGrpSpPr>
          <p:cNvPr id="6" name="Google Shape;290;p33">
            <a:extLst>
              <a:ext uri="{FF2B5EF4-FFF2-40B4-BE49-F238E27FC236}">
                <a16:creationId xmlns:a16="http://schemas.microsoft.com/office/drawing/2014/main" id="{E88CA710-ED41-BA75-EA5D-855526E4677B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7" name="Google Shape;291;p33">
              <a:extLst>
                <a:ext uri="{FF2B5EF4-FFF2-40B4-BE49-F238E27FC236}">
                  <a16:creationId xmlns:a16="http://schemas.microsoft.com/office/drawing/2014/main" id="{D226E19B-C612-F9B2-9F81-D3A2D924966F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2;p33">
              <a:extLst>
                <a:ext uri="{FF2B5EF4-FFF2-40B4-BE49-F238E27FC236}">
                  <a16:creationId xmlns:a16="http://schemas.microsoft.com/office/drawing/2014/main" id="{18ECFDBB-6B08-65B8-4416-482DA1B5D3B8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3;p33">
              <a:extLst>
                <a:ext uri="{FF2B5EF4-FFF2-40B4-BE49-F238E27FC236}">
                  <a16:creationId xmlns:a16="http://schemas.microsoft.com/office/drawing/2014/main" id="{EA2336F6-1408-FF66-9070-04A5AB04E82C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4;p33">
              <a:extLst>
                <a:ext uri="{FF2B5EF4-FFF2-40B4-BE49-F238E27FC236}">
                  <a16:creationId xmlns:a16="http://schemas.microsoft.com/office/drawing/2014/main" id="{4A006219-0989-98D3-1132-3F33D712042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5;p33">
              <a:extLst>
                <a:ext uri="{FF2B5EF4-FFF2-40B4-BE49-F238E27FC236}">
                  <a16:creationId xmlns:a16="http://schemas.microsoft.com/office/drawing/2014/main" id="{3065857A-2857-CE73-EE29-D64BBFA63E55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6;p33">
              <a:extLst>
                <a:ext uri="{FF2B5EF4-FFF2-40B4-BE49-F238E27FC236}">
                  <a16:creationId xmlns:a16="http://schemas.microsoft.com/office/drawing/2014/main" id="{8612EEC9-027B-31EF-77D8-88DF40690F47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7;p33">
              <a:extLst>
                <a:ext uri="{FF2B5EF4-FFF2-40B4-BE49-F238E27FC236}">
                  <a16:creationId xmlns:a16="http://schemas.microsoft.com/office/drawing/2014/main" id="{2819C864-0CC3-9488-D4C6-18B6D478695E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8;p33">
              <a:extLst>
                <a:ext uri="{FF2B5EF4-FFF2-40B4-BE49-F238E27FC236}">
                  <a16:creationId xmlns:a16="http://schemas.microsoft.com/office/drawing/2014/main" id="{6C6C8670-345A-F957-696A-E928911A8F53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9;p33">
              <a:extLst>
                <a:ext uri="{FF2B5EF4-FFF2-40B4-BE49-F238E27FC236}">
                  <a16:creationId xmlns:a16="http://schemas.microsoft.com/office/drawing/2014/main" id="{991EDB47-95C2-0A34-DEC5-91B44479F002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0;p33">
              <a:extLst>
                <a:ext uri="{FF2B5EF4-FFF2-40B4-BE49-F238E27FC236}">
                  <a16:creationId xmlns:a16="http://schemas.microsoft.com/office/drawing/2014/main" id="{F282CEA2-926B-7BF7-1599-2AF63D7A1EAD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1;p33">
              <a:extLst>
                <a:ext uri="{FF2B5EF4-FFF2-40B4-BE49-F238E27FC236}">
                  <a16:creationId xmlns:a16="http://schemas.microsoft.com/office/drawing/2014/main" id="{3F23EE29-CFEB-5516-534A-A7F6E8669F6F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2;p33">
              <a:extLst>
                <a:ext uri="{FF2B5EF4-FFF2-40B4-BE49-F238E27FC236}">
                  <a16:creationId xmlns:a16="http://schemas.microsoft.com/office/drawing/2014/main" id="{0E2A0C29-CC0A-A76A-D5FD-CF281D856928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3;p33">
              <a:extLst>
                <a:ext uri="{FF2B5EF4-FFF2-40B4-BE49-F238E27FC236}">
                  <a16:creationId xmlns:a16="http://schemas.microsoft.com/office/drawing/2014/main" id="{27A09AA2-A837-32E9-22CF-2FAE25445B17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;p33">
              <a:extLst>
                <a:ext uri="{FF2B5EF4-FFF2-40B4-BE49-F238E27FC236}">
                  <a16:creationId xmlns:a16="http://schemas.microsoft.com/office/drawing/2014/main" id="{5D4F16B9-D273-55B4-0E87-8F191FB2147B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5;p33">
              <a:extLst>
                <a:ext uri="{FF2B5EF4-FFF2-40B4-BE49-F238E27FC236}">
                  <a16:creationId xmlns:a16="http://schemas.microsoft.com/office/drawing/2014/main" id="{38F0B85D-89A6-E4B2-1F16-DC1A72DF9199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6;p33">
              <a:extLst>
                <a:ext uri="{FF2B5EF4-FFF2-40B4-BE49-F238E27FC236}">
                  <a16:creationId xmlns:a16="http://schemas.microsoft.com/office/drawing/2014/main" id="{EE82B115-B5C5-9617-36C4-CB404A689FE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7;p33">
              <a:extLst>
                <a:ext uri="{FF2B5EF4-FFF2-40B4-BE49-F238E27FC236}">
                  <a16:creationId xmlns:a16="http://schemas.microsoft.com/office/drawing/2014/main" id="{CFB9EF23-D282-1331-819F-88AEA1EDC4E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8;p33">
              <a:extLst>
                <a:ext uri="{FF2B5EF4-FFF2-40B4-BE49-F238E27FC236}">
                  <a16:creationId xmlns:a16="http://schemas.microsoft.com/office/drawing/2014/main" id="{9C888483-023C-8A20-2B37-D3C2F5ADB4F0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9;p33">
              <a:extLst>
                <a:ext uri="{FF2B5EF4-FFF2-40B4-BE49-F238E27FC236}">
                  <a16:creationId xmlns:a16="http://schemas.microsoft.com/office/drawing/2014/main" id="{F9D884DB-FCE4-9DA6-1759-D099AED92ABB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;p33">
              <a:extLst>
                <a:ext uri="{FF2B5EF4-FFF2-40B4-BE49-F238E27FC236}">
                  <a16:creationId xmlns:a16="http://schemas.microsoft.com/office/drawing/2014/main" id="{4270D823-4C5A-BF21-A3B2-D19749170EEC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1;p33">
              <a:extLst>
                <a:ext uri="{FF2B5EF4-FFF2-40B4-BE49-F238E27FC236}">
                  <a16:creationId xmlns:a16="http://schemas.microsoft.com/office/drawing/2014/main" id="{77CF161C-2AFC-DD2D-453D-84A7FB8660DC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2;p33">
              <a:extLst>
                <a:ext uri="{FF2B5EF4-FFF2-40B4-BE49-F238E27FC236}">
                  <a16:creationId xmlns:a16="http://schemas.microsoft.com/office/drawing/2014/main" id="{1107ED39-7D7F-EC70-D292-8AD507CC7ED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3;p33">
              <a:extLst>
                <a:ext uri="{FF2B5EF4-FFF2-40B4-BE49-F238E27FC236}">
                  <a16:creationId xmlns:a16="http://schemas.microsoft.com/office/drawing/2014/main" id="{E075279A-AFB3-4225-261C-5FA6C8FE44BC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;p33">
              <a:extLst>
                <a:ext uri="{FF2B5EF4-FFF2-40B4-BE49-F238E27FC236}">
                  <a16:creationId xmlns:a16="http://schemas.microsoft.com/office/drawing/2014/main" id="{2C2627C0-6E64-7412-AA2B-5EAB3A2C7EEF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5;p33">
              <a:extLst>
                <a:ext uri="{FF2B5EF4-FFF2-40B4-BE49-F238E27FC236}">
                  <a16:creationId xmlns:a16="http://schemas.microsoft.com/office/drawing/2014/main" id="{7B76A1CA-33AD-85BF-7BB3-694D2CED8B22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;p33">
              <a:extLst>
                <a:ext uri="{FF2B5EF4-FFF2-40B4-BE49-F238E27FC236}">
                  <a16:creationId xmlns:a16="http://schemas.microsoft.com/office/drawing/2014/main" id="{A3F7FB40-4B7E-4F91-B092-BF4978813005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;p33">
              <a:extLst>
                <a:ext uri="{FF2B5EF4-FFF2-40B4-BE49-F238E27FC236}">
                  <a16:creationId xmlns:a16="http://schemas.microsoft.com/office/drawing/2014/main" id="{344E7F77-F05D-C2EC-4917-5A3920D1838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8;p33">
              <a:extLst>
                <a:ext uri="{FF2B5EF4-FFF2-40B4-BE49-F238E27FC236}">
                  <a16:creationId xmlns:a16="http://schemas.microsoft.com/office/drawing/2014/main" id="{787149DA-EA70-5198-D784-21197145B89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55D6F2D-6580-9156-67CB-3050232C3F56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130444B-B190-BE9D-CE6B-92213EE5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4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77E8BE7C-0E8A-A40C-86F1-D2406F7A936C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290;p33">
            <a:extLst>
              <a:ext uri="{FF2B5EF4-FFF2-40B4-BE49-F238E27FC236}">
                <a16:creationId xmlns:a16="http://schemas.microsoft.com/office/drawing/2014/main" id="{394FE816-5FC0-18C4-886B-B258F770E4FA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C4037891-9F34-79A9-D1DF-B35B8E7ADBB7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2;p33">
              <a:extLst>
                <a:ext uri="{FF2B5EF4-FFF2-40B4-BE49-F238E27FC236}">
                  <a16:creationId xmlns:a16="http://schemas.microsoft.com/office/drawing/2014/main" id="{B0BC2DE7-AF98-7F67-0F3D-1580131C6EC4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3;p33">
              <a:extLst>
                <a:ext uri="{FF2B5EF4-FFF2-40B4-BE49-F238E27FC236}">
                  <a16:creationId xmlns:a16="http://schemas.microsoft.com/office/drawing/2014/main" id="{CA0659C0-0816-3151-32D3-1CA3AC60FDF5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;p33">
              <a:extLst>
                <a:ext uri="{FF2B5EF4-FFF2-40B4-BE49-F238E27FC236}">
                  <a16:creationId xmlns:a16="http://schemas.microsoft.com/office/drawing/2014/main" id="{367809D2-0202-9E06-5681-71A06927197C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BA7334B9-548B-70EE-6F02-E9A52048BA4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5C573679-FAED-5B74-DEEA-0B4ED08DE51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24AAA812-7F4E-0B3D-A517-E87305C3F2CF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EBAB9996-191C-DDC4-48EB-4A72DE0479EC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9;p33">
              <a:extLst>
                <a:ext uri="{FF2B5EF4-FFF2-40B4-BE49-F238E27FC236}">
                  <a16:creationId xmlns:a16="http://schemas.microsoft.com/office/drawing/2014/main" id="{F6D3313D-D152-8300-A8D2-5647E8E63A9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0;p33">
              <a:extLst>
                <a:ext uri="{FF2B5EF4-FFF2-40B4-BE49-F238E27FC236}">
                  <a16:creationId xmlns:a16="http://schemas.microsoft.com/office/drawing/2014/main" id="{DDA19FBA-5E95-5B94-40F3-CF96508B9EB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1;p33">
              <a:extLst>
                <a:ext uri="{FF2B5EF4-FFF2-40B4-BE49-F238E27FC236}">
                  <a16:creationId xmlns:a16="http://schemas.microsoft.com/office/drawing/2014/main" id="{5F40C445-9DDD-DD40-BF4E-39D7288BFCD0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2;p33">
              <a:extLst>
                <a:ext uri="{FF2B5EF4-FFF2-40B4-BE49-F238E27FC236}">
                  <a16:creationId xmlns:a16="http://schemas.microsoft.com/office/drawing/2014/main" id="{99611709-5136-FED0-1DBB-D95F529E2ADB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3;p33">
              <a:extLst>
                <a:ext uri="{FF2B5EF4-FFF2-40B4-BE49-F238E27FC236}">
                  <a16:creationId xmlns:a16="http://schemas.microsoft.com/office/drawing/2014/main" id="{0D506794-B597-0C17-EDE8-603D9805C608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;p33">
              <a:extLst>
                <a:ext uri="{FF2B5EF4-FFF2-40B4-BE49-F238E27FC236}">
                  <a16:creationId xmlns:a16="http://schemas.microsoft.com/office/drawing/2014/main" id="{BFBFA45B-6C61-0D9C-4D34-6F3C0945E6E6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5;p33">
              <a:extLst>
                <a:ext uri="{FF2B5EF4-FFF2-40B4-BE49-F238E27FC236}">
                  <a16:creationId xmlns:a16="http://schemas.microsoft.com/office/drawing/2014/main" id="{2053F06D-42E2-4277-8C7B-6F1F55448DC3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6;p33">
              <a:extLst>
                <a:ext uri="{FF2B5EF4-FFF2-40B4-BE49-F238E27FC236}">
                  <a16:creationId xmlns:a16="http://schemas.microsoft.com/office/drawing/2014/main" id="{BD543B67-D20A-763D-D955-1DA4A83A7272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7;p33">
              <a:extLst>
                <a:ext uri="{FF2B5EF4-FFF2-40B4-BE49-F238E27FC236}">
                  <a16:creationId xmlns:a16="http://schemas.microsoft.com/office/drawing/2014/main" id="{72334F66-0E8B-FEB5-1A71-10E2C141EE5F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8;p33">
              <a:extLst>
                <a:ext uri="{FF2B5EF4-FFF2-40B4-BE49-F238E27FC236}">
                  <a16:creationId xmlns:a16="http://schemas.microsoft.com/office/drawing/2014/main" id="{2EFC21BE-98C3-2CF5-B25D-E28358B123A2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9;p33">
              <a:extLst>
                <a:ext uri="{FF2B5EF4-FFF2-40B4-BE49-F238E27FC236}">
                  <a16:creationId xmlns:a16="http://schemas.microsoft.com/office/drawing/2014/main" id="{0A74B89E-5C55-51E4-7BAE-D3543D81D488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;p33">
              <a:extLst>
                <a:ext uri="{FF2B5EF4-FFF2-40B4-BE49-F238E27FC236}">
                  <a16:creationId xmlns:a16="http://schemas.microsoft.com/office/drawing/2014/main" id="{00DC76A2-0B86-08AB-6417-6D7216FB5BE3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1;p33">
              <a:extLst>
                <a:ext uri="{FF2B5EF4-FFF2-40B4-BE49-F238E27FC236}">
                  <a16:creationId xmlns:a16="http://schemas.microsoft.com/office/drawing/2014/main" id="{100B5DF9-46D2-9A23-2F1F-B171CEB71737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2;p33">
              <a:extLst>
                <a:ext uri="{FF2B5EF4-FFF2-40B4-BE49-F238E27FC236}">
                  <a16:creationId xmlns:a16="http://schemas.microsoft.com/office/drawing/2014/main" id="{A99BAAFB-BD88-2BC5-3B59-304A4CBE7CF9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3;p33">
              <a:extLst>
                <a:ext uri="{FF2B5EF4-FFF2-40B4-BE49-F238E27FC236}">
                  <a16:creationId xmlns:a16="http://schemas.microsoft.com/office/drawing/2014/main" id="{8A1F5CB8-A8DE-B07C-F5AF-000CB32D83B2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4;p33">
              <a:extLst>
                <a:ext uri="{FF2B5EF4-FFF2-40B4-BE49-F238E27FC236}">
                  <a16:creationId xmlns:a16="http://schemas.microsoft.com/office/drawing/2014/main" id="{1BB83C4D-78CB-ED70-4A7D-51B9F80DAA82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5;p33">
              <a:extLst>
                <a:ext uri="{FF2B5EF4-FFF2-40B4-BE49-F238E27FC236}">
                  <a16:creationId xmlns:a16="http://schemas.microsoft.com/office/drawing/2014/main" id="{7C1F6121-466B-BF0B-00C2-3407E76213DE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;p33">
              <a:extLst>
                <a:ext uri="{FF2B5EF4-FFF2-40B4-BE49-F238E27FC236}">
                  <a16:creationId xmlns:a16="http://schemas.microsoft.com/office/drawing/2014/main" id="{43057EA2-A65D-7671-3085-C8DBFF2FFADB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;p33">
              <a:extLst>
                <a:ext uri="{FF2B5EF4-FFF2-40B4-BE49-F238E27FC236}">
                  <a16:creationId xmlns:a16="http://schemas.microsoft.com/office/drawing/2014/main" id="{9AC0089D-7476-C32F-B23F-61376D9438E6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8;p33">
              <a:extLst>
                <a:ext uri="{FF2B5EF4-FFF2-40B4-BE49-F238E27FC236}">
                  <a16:creationId xmlns:a16="http://schemas.microsoft.com/office/drawing/2014/main" id="{375CAED7-8385-4BB4-AA74-D81D23A0BF8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328B177-9E27-8D30-15C3-1443E25A56B0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6EE2-FE21-5C81-E234-05FFD0C5FF4D}"/>
              </a:ext>
            </a:extLst>
          </p:cNvPr>
          <p:cNvSpPr txBox="1"/>
          <p:nvPr/>
        </p:nvSpPr>
        <p:spPr>
          <a:xfrm>
            <a:off x="852846" y="1461651"/>
            <a:ext cx="6223458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40.8K ⭐️’s on GitHub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~Monthly Release Cycle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TypeScript, JavaScript, Python, .NET, Java (Ruby/Go Community)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Closer to Selenium WebDriver than Cypress </a:t>
            </a:r>
          </a:p>
          <a:p>
            <a:pPr marL="914400" lvl="1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3D79"/>
                </a:solidFill>
                <a:latin typeface="Flexo" pitchFamily="2" charset="0"/>
              </a:rPr>
              <a:t>An out-of-process automation driver that is not limited by the scope of in-page JavaScript execution.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Built-in Test Runner</a:t>
            </a:r>
          </a:p>
        </p:txBody>
      </p:sp>
    </p:spTree>
    <p:extLst>
      <p:ext uri="{BB962C8B-B14F-4D97-AF65-F5344CB8AC3E}">
        <p14:creationId xmlns:p14="http://schemas.microsoft.com/office/powerpoint/2010/main" val="22840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E34C5-5B12-522B-7D32-6B706D0192AD}"/>
              </a:ext>
            </a:extLst>
          </p:cNvPr>
          <p:cNvSpPr txBox="1"/>
          <p:nvPr/>
        </p:nvSpPr>
        <p:spPr>
          <a:xfrm>
            <a:off x="-108211" y="2647313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Tilled’s</a:t>
            </a:r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29322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DE679-6DF9-926A-917D-F12967E00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644"/>
          <a:stretch/>
        </p:blipFill>
        <p:spPr>
          <a:xfrm>
            <a:off x="1176644" y="1012068"/>
            <a:ext cx="4749880" cy="4649163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C5DE15C-400F-64AA-7819-118A4C67A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6644" b="-2"/>
          <a:stretch/>
        </p:blipFill>
        <p:spPr bwMode="auto">
          <a:xfrm>
            <a:off x="6577467" y="1073427"/>
            <a:ext cx="4790724" cy="4419318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2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6739-8CCB-CB18-7099-BD59AE61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850" y="230701"/>
            <a:ext cx="6096000" cy="613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5E17B-4FB2-60AA-3444-6C533FBA210A}"/>
              </a:ext>
            </a:extLst>
          </p:cNvPr>
          <p:cNvSpPr txBox="1"/>
          <p:nvPr/>
        </p:nvSpPr>
        <p:spPr>
          <a:xfrm>
            <a:off x="-386489" y="1513142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API Service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falcon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6D570D-9950-65DE-1312-8946474EBB97}"/>
              </a:ext>
            </a:extLst>
          </p:cNvPr>
          <p:cNvGrpSpPr/>
          <p:nvPr/>
        </p:nvGrpSpPr>
        <p:grpSpPr>
          <a:xfrm>
            <a:off x="1536636" y="3246153"/>
            <a:ext cx="2118931" cy="2118931"/>
            <a:chOff x="1309567" y="3964391"/>
            <a:chExt cx="2523076" cy="252307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77C7E0-D974-75E1-336E-803382D9AC00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CC97441-9A91-6DE4-6702-3FFD8E7E3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23B1D0-D978-1AFB-8764-3F05BA26C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068" y="3447585"/>
            <a:ext cx="1716066" cy="1716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766266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40E8A-502C-CCC0-0F1E-55B2B5DD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7B79D-8EDA-64D8-FEF8-2D340BF21F6E}"/>
              </a:ext>
            </a:extLst>
          </p:cNvPr>
          <p:cNvSpPr txBox="1"/>
          <p:nvPr/>
        </p:nvSpPr>
        <p:spPr>
          <a:xfrm>
            <a:off x="-478602" y="1517755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Front End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iron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E756A6-741B-EAB2-40DC-F9F8C4A6126E}"/>
              </a:ext>
            </a:extLst>
          </p:cNvPr>
          <p:cNvGrpSpPr/>
          <p:nvPr/>
        </p:nvGrpSpPr>
        <p:grpSpPr>
          <a:xfrm>
            <a:off x="1444523" y="3250766"/>
            <a:ext cx="2118931" cy="2118931"/>
            <a:chOff x="1309567" y="3964391"/>
            <a:chExt cx="2523076" cy="252307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CB6DB16-7F6C-091F-3F05-D7A06F81D5DD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2C4B87B-15DF-5A4A-7739-D044B55A6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410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47D76-88AD-E6BF-D5AB-D0CCCEFD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-466728" y="1861944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Exploratory Testing Happens….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703174E-5E3A-F505-15F3-604980AB65C0}"/>
              </a:ext>
            </a:extLst>
          </p:cNvPr>
          <p:cNvSpPr/>
          <p:nvPr/>
        </p:nvSpPr>
        <p:spPr>
          <a:xfrm rot="18621864">
            <a:off x="4779997" y="57442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83AAF41-AECB-947C-07E3-641D65B308A4}"/>
              </a:ext>
            </a:extLst>
          </p:cNvPr>
          <p:cNvSpPr/>
          <p:nvPr/>
        </p:nvSpPr>
        <p:spPr>
          <a:xfrm rot="1647731">
            <a:off x="7172169" y="3428999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C50973-97BF-ADB3-B008-28B08438F681}"/>
              </a:ext>
            </a:extLst>
          </p:cNvPr>
          <p:cNvSpPr/>
          <p:nvPr/>
        </p:nvSpPr>
        <p:spPr>
          <a:xfrm rot="7907275">
            <a:off x="8963732" y="140695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0648D3B-96A5-A6C3-24CC-12C3F9A4CC81}"/>
              </a:ext>
            </a:extLst>
          </p:cNvPr>
          <p:cNvSpPr/>
          <p:nvPr/>
        </p:nvSpPr>
        <p:spPr>
          <a:xfrm rot="10800000">
            <a:off x="9166503" y="55313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EF396D0-5795-E2B8-3BDF-36A43899150D}"/>
              </a:ext>
            </a:extLst>
          </p:cNvPr>
          <p:cNvSpPr/>
          <p:nvPr/>
        </p:nvSpPr>
        <p:spPr>
          <a:xfrm rot="2001101">
            <a:off x="4512947" y="2859959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E81F9D-7B61-1E28-0C82-92AF250AD4D5}"/>
              </a:ext>
            </a:extLst>
          </p:cNvPr>
          <p:cNvSpPr/>
          <p:nvPr/>
        </p:nvSpPr>
        <p:spPr>
          <a:xfrm rot="19040209">
            <a:off x="4704866" y="5119032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8EC16B3-679B-8329-F41B-53B8EA06A241}"/>
              </a:ext>
            </a:extLst>
          </p:cNvPr>
          <p:cNvSpPr/>
          <p:nvPr/>
        </p:nvSpPr>
        <p:spPr>
          <a:xfrm>
            <a:off x="7072604" y="5735986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873166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The 'New Tool On The Block'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D21F5845-6664-0A98-F863-2AF72B31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8" y="105932"/>
            <a:ext cx="4690980" cy="63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966D4-5B09-D352-C249-586DB4DFE7A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31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9D49-6DF6-4596-3185-B4B90A7E9408}"/>
              </a:ext>
            </a:extLst>
          </p:cNvPr>
          <p:cNvSpPr txBox="1"/>
          <p:nvPr/>
        </p:nvSpPr>
        <p:spPr>
          <a:xfrm>
            <a:off x="130818" y="2459504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GitHub Actions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yml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6069E-C1E2-363C-4DEA-A46A8453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7148"/>
            <a:ext cx="4553810" cy="59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5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7CBFC-239B-D2B2-8FDB-EA94C435D1B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IMO Top 6 Playwright Features as of Today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5A0ED99-94E9-EAA4-D2C7-9397F962DB54}"/>
              </a:ext>
            </a:extLst>
          </p:cNvPr>
          <p:cNvSpPr/>
          <p:nvPr/>
        </p:nvSpPr>
        <p:spPr>
          <a:xfrm>
            <a:off x="1332868" y="1890902"/>
            <a:ext cx="10687200" cy="453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  <a:hlinkClick r:id="rId4"/>
              </a:rPr>
              <a:t>Reporters</a:t>
            </a: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Videos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Retries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Workers (Parallelization)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 err="1">
                <a:solidFill>
                  <a:srgbClr val="2F4065"/>
                </a:solidFill>
                <a:latin typeface="Flexo" pitchFamily="2" charset="0"/>
              </a:rPr>
              <a:t>VSCode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Extension 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Developer Docs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Ability to Run API/UI Regression </a:t>
            </a:r>
          </a:p>
          <a:p>
            <a:pPr marL="1905" lvl="1">
              <a:spcBef>
                <a:spcPts val="600"/>
              </a:spcBef>
              <a:buClr>
                <a:srgbClr val="00ADEE"/>
              </a:buClr>
              <a:buSzPct val="100000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Tests In the Same Framework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60581-6C88-DE3C-536E-1BEBEDCE0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038" y="1522602"/>
            <a:ext cx="3945373" cy="41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Google Shape;134;p5">
            <a:extLst>
              <a:ext uri="{FF2B5EF4-FFF2-40B4-BE49-F238E27FC236}">
                <a16:creationId xmlns:a16="http://schemas.microsoft.com/office/drawing/2014/main" id="{21F7ECCA-ACCD-99A8-C65E-C5513605BEDF}"/>
              </a:ext>
            </a:extLst>
          </p:cNvPr>
          <p:cNvSpPr/>
          <p:nvPr/>
        </p:nvSpPr>
        <p:spPr>
          <a:xfrm>
            <a:off x="901700" y="2972338"/>
            <a:ext cx="10687200" cy="12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Login –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</p:txBody>
      </p:sp>
      <p:sp>
        <p:nvSpPr>
          <p:cNvPr id="11" name="Google Shape;289;p33">
            <a:extLst>
              <a:ext uri="{FF2B5EF4-FFF2-40B4-BE49-F238E27FC236}">
                <a16:creationId xmlns:a16="http://schemas.microsoft.com/office/drawing/2014/main" id="{B8CE6C60-79A1-CF1B-8CB0-F92904D5A844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290;p33">
            <a:extLst>
              <a:ext uri="{FF2B5EF4-FFF2-40B4-BE49-F238E27FC236}">
                <a16:creationId xmlns:a16="http://schemas.microsoft.com/office/drawing/2014/main" id="{42749EEE-7ACE-1354-E076-72EA91800AB8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13" name="Google Shape;291;p33">
              <a:extLst>
                <a:ext uri="{FF2B5EF4-FFF2-40B4-BE49-F238E27FC236}">
                  <a16:creationId xmlns:a16="http://schemas.microsoft.com/office/drawing/2014/main" id="{FF429FE4-7709-111A-0B30-3C3A8C7CEF12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;p33">
              <a:extLst>
                <a:ext uri="{FF2B5EF4-FFF2-40B4-BE49-F238E27FC236}">
                  <a16:creationId xmlns:a16="http://schemas.microsoft.com/office/drawing/2014/main" id="{9B2416AF-265D-F4E0-AD00-F687249037A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3;p33">
              <a:extLst>
                <a:ext uri="{FF2B5EF4-FFF2-40B4-BE49-F238E27FC236}">
                  <a16:creationId xmlns:a16="http://schemas.microsoft.com/office/drawing/2014/main" id="{FD4B8429-9FE2-9CC3-3F22-9C4451BCFDAD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4;p33">
              <a:extLst>
                <a:ext uri="{FF2B5EF4-FFF2-40B4-BE49-F238E27FC236}">
                  <a16:creationId xmlns:a16="http://schemas.microsoft.com/office/drawing/2014/main" id="{32A7F38E-8035-0B4C-7F2E-B018A850A7E1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5;p33">
              <a:extLst>
                <a:ext uri="{FF2B5EF4-FFF2-40B4-BE49-F238E27FC236}">
                  <a16:creationId xmlns:a16="http://schemas.microsoft.com/office/drawing/2014/main" id="{E3C1C0EF-9467-ECC9-0BC9-388B08F4509A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6;p33">
              <a:extLst>
                <a:ext uri="{FF2B5EF4-FFF2-40B4-BE49-F238E27FC236}">
                  <a16:creationId xmlns:a16="http://schemas.microsoft.com/office/drawing/2014/main" id="{3B16A17A-5F23-1E3E-6362-918AAD35E03F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7;p33">
              <a:extLst>
                <a:ext uri="{FF2B5EF4-FFF2-40B4-BE49-F238E27FC236}">
                  <a16:creationId xmlns:a16="http://schemas.microsoft.com/office/drawing/2014/main" id="{6D43A965-3146-04DC-5D2F-1E7C5FC6913D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8;p33">
              <a:extLst>
                <a:ext uri="{FF2B5EF4-FFF2-40B4-BE49-F238E27FC236}">
                  <a16:creationId xmlns:a16="http://schemas.microsoft.com/office/drawing/2014/main" id="{119CAC6F-131B-4C81-BDF6-2C0AFCD0665E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9;p33">
              <a:extLst>
                <a:ext uri="{FF2B5EF4-FFF2-40B4-BE49-F238E27FC236}">
                  <a16:creationId xmlns:a16="http://schemas.microsoft.com/office/drawing/2014/main" id="{316D4FC1-E88C-0010-2687-EAEFF62B4AB6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0;p33">
              <a:extLst>
                <a:ext uri="{FF2B5EF4-FFF2-40B4-BE49-F238E27FC236}">
                  <a16:creationId xmlns:a16="http://schemas.microsoft.com/office/drawing/2014/main" id="{4FE46861-B824-924F-91FB-B221126F33D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1;p33">
              <a:extLst>
                <a:ext uri="{FF2B5EF4-FFF2-40B4-BE49-F238E27FC236}">
                  <a16:creationId xmlns:a16="http://schemas.microsoft.com/office/drawing/2014/main" id="{20AC7AAB-0BE1-7A54-3DAF-7CF2BF680736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;p33">
              <a:extLst>
                <a:ext uri="{FF2B5EF4-FFF2-40B4-BE49-F238E27FC236}">
                  <a16:creationId xmlns:a16="http://schemas.microsoft.com/office/drawing/2014/main" id="{4F757237-E735-D1E8-445C-C3C033C4DD9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3;p33">
              <a:extLst>
                <a:ext uri="{FF2B5EF4-FFF2-40B4-BE49-F238E27FC236}">
                  <a16:creationId xmlns:a16="http://schemas.microsoft.com/office/drawing/2014/main" id="{EDF7B285-F086-2F39-0421-2223A3E77A01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4;p33">
              <a:extLst>
                <a:ext uri="{FF2B5EF4-FFF2-40B4-BE49-F238E27FC236}">
                  <a16:creationId xmlns:a16="http://schemas.microsoft.com/office/drawing/2014/main" id="{25543A39-1875-8BE7-A74C-8D4F31DFC1A2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;p33">
              <a:extLst>
                <a:ext uri="{FF2B5EF4-FFF2-40B4-BE49-F238E27FC236}">
                  <a16:creationId xmlns:a16="http://schemas.microsoft.com/office/drawing/2014/main" id="{6AE48AE2-ADF5-237B-F8F2-3D225A9622E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6;p33">
              <a:extLst>
                <a:ext uri="{FF2B5EF4-FFF2-40B4-BE49-F238E27FC236}">
                  <a16:creationId xmlns:a16="http://schemas.microsoft.com/office/drawing/2014/main" id="{3943ABAB-2F22-624E-B12E-BEED2511CD79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7;p33">
              <a:extLst>
                <a:ext uri="{FF2B5EF4-FFF2-40B4-BE49-F238E27FC236}">
                  <a16:creationId xmlns:a16="http://schemas.microsoft.com/office/drawing/2014/main" id="{3903E2C3-A6A7-4696-A5A9-0B89774B3F1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8;p33">
              <a:extLst>
                <a:ext uri="{FF2B5EF4-FFF2-40B4-BE49-F238E27FC236}">
                  <a16:creationId xmlns:a16="http://schemas.microsoft.com/office/drawing/2014/main" id="{ECF1E927-C271-D51C-3DF4-20E2042FE976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9;p33">
              <a:extLst>
                <a:ext uri="{FF2B5EF4-FFF2-40B4-BE49-F238E27FC236}">
                  <a16:creationId xmlns:a16="http://schemas.microsoft.com/office/drawing/2014/main" id="{13DD02B5-E1C1-AD98-95D4-1DFC76D1C9E5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0;p33">
              <a:extLst>
                <a:ext uri="{FF2B5EF4-FFF2-40B4-BE49-F238E27FC236}">
                  <a16:creationId xmlns:a16="http://schemas.microsoft.com/office/drawing/2014/main" id="{FA1C0C5E-4C18-25EB-17CC-7DE0044AD8A5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;p33">
              <a:extLst>
                <a:ext uri="{FF2B5EF4-FFF2-40B4-BE49-F238E27FC236}">
                  <a16:creationId xmlns:a16="http://schemas.microsoft.com/office/drawing/2014/main" id="{CABB2F85-C3CF-90F3-7FD7-3B44DA015089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2;p33">
              <a:extLst>
                <a:ext uri="{FF2B5EF4-FFF2-40B4-BE49-F238E27FC236}">
                  <a16:creationId xmlns:a16="http://schemas.microsoft.com/office/drawing/2014/main" id="{B4E96638-0933-5460-A997-566396152A78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3;p33">
              <a:extLst>
                <a:ext uri="{FF2B5EF4-FFF2-40B4-BE49-F238E27FC236}">
                  <a16:creationId xmlns:a16="http://schemas.microsoft.com/office/drawing/2014/main" id="{DB14C3EE-39E2-CC16-48E3-41A3082A008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4;p33">
              <a:extLst>
                <a:ext uri="{FF2B5EF4-FFF2-40B4-BE49-F238E27FC236}">
                  <a16:creationId xmlns:a16="http://schemas.microsoft.com/office/drawing/2014/main" id="{1AD02FAF-06EA-6529-B1F5-0240B7CFCC81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5;p33">
              <a:extLst>
                <a:ext uri="{FF2B5EF4-FFF2-40B4-BE49-F238E27FC236}">
                  <a16:creationId xmlns:a16="http://schemas.microsoft.com/office/drawing/2014/main" id="{D0EEF913-8EBC-C47B-3962-5AF7266E9A4C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6;p33">
              <a:extLst>
                <a:ext uri="{FF2B5EF4-FFF2-40B4-BE49-F238E27FC236}">
                  <a16:creationId xmlns:a16="http://schemas.microsoft.com/office/drawing/2014/main" id="{5A977D59-90F4-D59B-B3BF-F6B9A5541A0F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7;p33">
              <a:extLst>
                <a:ext uri="{FF2B5EF4-FFF2-40B4-BE49-F238E27FC236}">
                  <a16:creationId xmlns:a16="http://schemas.microsoft.com/office/drawing/2014/main" id="{2DA57EF1-9254-1695-0E44-0DF2B8CD971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8;p33">
              <a:extLst>
                <a:ext uri="{FF2B5EF4-FFF2-40B4-BE49-F238E27FC236}">
                  <a16:creationId xmlns:a16="http://schemas.microsoft.com/office/drawing/2014/main" id="{369AC743-9720-60D3-4B87-3DE9AAB68B0C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8BBFFE8-BFAA-0EEA-5289-5028C535DE3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of a Spec (Playwright Test Runner)</a:t>
            </a:r>
          </a:p>
        </p:txBody>
      </p:sp>
    </p:spTree>
    <p:extLst>
      <p:ext uri="{BB962C8B-B14F-4D97-AF65-F5344CB8AC3E}">
        <p14:creationId xmlns:p14="http://schemas.microsoft.com/office/powerpoint/2010/main" val="1033343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7054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https://github.com/BMayhew/playwright-demo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@butchmayhew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395;p35">
            <a:extLst>
              <a:ext uri="{FF2B5EF4-FFF2-40B4-BE49-F238E27FC236}">
                <a16:creationId xmlns:a16="http://schemas.microsoft.com/office/drawing/2014/main" id="{0586005B-C947-5DD2-3850-9F71504D42F4}"/>
              </a:ext>
            </a:extLst>
          </p:cNvPr>
          <p:cNvPicPr preferRelativeResize="0"/>
          <p:nvPr/>
        </p:nvPicPr>
        <p:blipFill rotWithShape="1">
          <a:blip r:embed="rId4"/>
          <a:srcRect t="5888"/>
          <a:stretch/>
        </p:blipFill>
        <p:spPr>
          <a:xfrm>
            <a:off x="813461" y="579586"/>
            <a:ext cx="10289968" cy="54887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9837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434;p36">
            <a:extLst>
              <a:ext uri="{FF2B5EF4-FFF2-40B4-BE49-F238E27FC236}">
                <a16:creationId xmlns:a16="http://schemas.microsoft.com/office/drawing/2014/main" id="{FF1C6F5C-6147-2E68-D828-6EFB4ADBF7D0}"/>
              </a:ext>
            </a:extLst>
          </p:cNvPr>
          <p:cNvPicPr preferRelativeResize="0"/>
          <p:nvPr/>
        </p:nvPicPr>
        <p:blipFill rotWithShape="1">
          <a:blip r:embed="rId4"/>
          <a:srcRect t="11680" r="1" b="4052"/>
          <a:stretch/>
        </p:blipFill>
        <p:spPr>
          <a:xfrm>
            <a:off x="1033154" y="489456"/>
            <a:ext cx="9901930" cy="556983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5803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6583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9D49-6DF6-4596-3185-B4B90A7E9408}"/>
              </a:ext>
            </a:extLst>
          </p:cNvPr>
          <p:cNvSpPr txBox="1"/>
          <p:nvPr/>
        </p:nvSpPr>
        <p:spPr>
          <a:xfrm>
            <a:off x="2143678" y="499368"/>
            <a:ext cx="7904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Consistent 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F6A8F-EC42-08F5-2D17-D3BBC059A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99" y="2051050"/>
            <a:ext cx="99822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06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49E64-FF9D-3A81-8B0B-AB2E8CA249C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Automated Testing Great Practices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D324EB2-0772-38BC-D509-A9B6EC245915}"/>
              </a:ext>
            </a:extLst>
          </p:cNvPr>
          <p:cNvSpPr/>
          <p:nvPr/>
        </p:nvSpPr>
        <p:spPr>
          <a:xfrm>
            <a:off x="752400" y="1836449"/>
            <a:ext cx="10687200" cy="40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23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D07A2-F2A0-0ECE-8F06-23E6445A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24" y="983117"/>
            <a:ext cx="11525151" cy="5370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9D8A-5E5B-5FF6-9107-AD62E95C319C}"/>
              </a:ext>
            </a:extLst>
          </p:cNvPr>
          <p:cNvSpPr txBox="1"/>
          <p:nvPr/>
        </p:nvSpPr>
        <p:spPr>
          <a:xfrm>
            <a:off x="1762921" y="322678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FC3F5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8839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D3425-D3FF-E927-B8FB-3D19EE273378}"/>
              </a:ext>
            </a:extLst>
          </p:cNvPr>
          <p:cNvSpPr txBox="1"/>
          <p:nvPr/>
        </p:nvSpPr>
        <p:spPr>
          <a:xfrm>
            <a:off x="385188" y="1040258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Butch Mayhew</a:t>
            </a:r>
          </a:p>
        </p:txBody>
      </p:sp>
      <p:pic>
        <p:nvPicPr>
          <p:cNvPr id="7" name="Picture 6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8FAD3D68-5BFC-639B-06A3-7E373124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835" y="517665"/>
            <a:ext cx="5822670" cy="5822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368BB-83D6-B349-4B25-F1B301D3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547" y="3138738"/>
            <a:ext cx="2436829" cy="2436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80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A80E-FFEA-45B8-37DA-FA76EF2700A0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With Me!</a:t>
            </a:r>
          </a:p>
        </p:txBody>
      </p:sp>
      <p:pic>
        <p:nvPicPr>
          <p:cNvPr id="5" name="Picture 4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0D98E5FB-43B7-EF1E-B59D-9FC47A33B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F7464-4CB6-4426-8BC4-E3EE94720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4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-2615" y="3431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With Me!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0BD38-7A8B-0112-9295-5230461A1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76" y="-14030"/>
            <a:ext cx="12203575" cy="68632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F5ECCC-155B-FF53-7B20-FEF0DB962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499" y="2249800"/>
            <a:ext cx="1799424" cy="17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9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E1476-7A0D-3C45-930B-9A83936597E9}"/>
              </a:ext>
            </a:extLst>
          </p:cNvPr>
          <p:cNvSpPr/>
          <p:nvPr/>
        </p:nvSpPr>
        <p:spPr>
          <a:xfrm>
            <a:off x="0" y="2686957"/>
            <a:ext cx="12192000" cy="370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32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24AF4-184D-604B-AA5F-B00EE30DEF0A}"/>
              </a:ext>
            </a:extLst>
          </p:cNvPr>
          <p:cNvSpPr txBox="1"/>
          <p:nvPr/>
        </p:nvSpPr>
        <p:spPr>
          <a:xfrm>
            <a:off x="1103582" y="625491"/>
            <a:ext cx="958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We’re Hiring!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89C0E-E817-6346-B8D9-366BE3D0111C}"/>
              </a:ext>
            </a:extLst>
          </p:cNvPr>
          <p:cNvSpPr txBox="1"/>
          <p:nvPr/>
        </p:nvSpPr>
        <p:spPr>
          <a:xfrm>
            <a:off x="450850" y="1641191"/>
            <a:ext cx="524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F4065"/>
                </a:solidFill>
                <a:latin typeface="Flexo" pitchFamily="2" charset="0"/>
              </a:rPr>
              <a:t>We’d love for you to join our crew.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D1614-45F4-A242-9CAF-012AA519ECEA}"/>
              </a:ext>
            </a:extLst>
          </p:cNvPr>
          <p:cNvSpPr/>
          <p:nvPr/>
        </p:nvSpPr>
        <p:spPr>
          <a:xfrm>
            <a:off x="7365676" y="5498841"/>
            <a:ext cx="4154520" cy="646922"/>
          </a:xfrm>
          <a:prstGeom prst="ellipse">
            <a:avLst/>
          </a:prstGeom>
          <a:gradFill>
            <a:gsLst>
              <a:gs pos="0">
                <a:srgbClr val="2D4068">
                  <a:alpha val="19000"/>
                </a:srgbClr>
              </a:gs>
              <a:gs pos="99000">
                <a:schemeClr val="tx1">
                  <a:alpha val="4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A65F893-8125-624D-A74A-9FD8EA86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3" t="20743" r="21943" b="25916"/>
          <a:stretch/>
        </p:blipFill>
        <p:spPr>
          <a:xfrm>
            <a:off x="6193821" y="625491"/>
            <a:ext cx="5998180" cy="5389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8A6CD-667C-2840-B8CC-D2789C94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r="13886" b="39722"/>
          <a:stretch/>
        </p:blipFill>
        <p:spPr>
          <a:xfrm>
            <a:off x="6513878" y="982332"/>
            <a:ext cx="5678121" cy="170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C7E3C-55D7-5249-8FAA-A9A2A92D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9537" r="16614" b="73522"/>
          <a:stretch/>
        </p:blipFill>
        <p:spPr>
          <a:xfrm>
            <a:off x="6770158" y="2686957"/>
            <a:ext cx="5165559" cy="915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5A5CC-3E5F-0A4B-9F41-DA03E02B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60348" r="16614" b="15801"/>
          <a:stretch/>
        </p:blipFill>
        <p:spPr>
          <a:xfrm>
            <a:off x="6770158" y="3602736"/>
            <a:ext cx="5165559" cy="1289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954D0-5B8B-1D4E-B51D-25F7F91CEBE0}"/>
              </a:ext>
            </a:extLst>
          </p:cNvPr>
          <p:cNvSpPr/>
          <p:nvPr/>
        </p:nvSpPr>
        <p:spPr>
          <a:xfrm>
            <a:off x="542932" y="4014308"/>
            <a:ext cx="5227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Get Started: </a:t>
            </a:r>
            <a:r>
              <a:rPr lang="en-US" sz="2800" b="1" dirty="0" err="1">
                <a:solidFill>
                  <a:schemeClr val="bg1"/>
                </a:solidFill>
                <a:latin typeface="Flexo" pitchFamily="2" charset="0"/>
              </a:rPr>
              <a:t>tilled.com</a:t>
            </a:r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309001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BCE25-03B5-B407-41AE-26717FF2E3E6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1BC21CCC-8397-99CB-9134-F92F35732A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326982" y="1240378"/>
            <a:ext cx="7538035" cy="489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Playwright (@playwrightweb) / Twitter">
            <a:extLst>
              <a:ext uri="{FF2B5EF4-FFF2-40B4-BE49-F238E27FC236}">
                <a16:creationId xmlns:a16="http://schemas.microsoft.com/office/drawing/2014/main" id="{F9ECC271-4FD1-A918-CBA5-A5C942B5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18" y="423985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7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49061-73E0-B53F-24F2-A7D29BD9546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rgbClr val="3FC3F5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8" name="Google Shape;231;p27">
            <a:extLst>
              <a:ext uri="{FF2B5EF4-FFF2-40B4-BE49-F238E27FC236}">
                <a16:creationId xmlns:a16="http://schemas.microsoft.com/office/drawing/2014/main" id="{AB9CF411-D6E2-A93D-5C5E-7756D841D8C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1518F9-E694-0693-7965-309089FE3B9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4" name="Google Shape;134;p5">
            <a:extLst>
              <a:ext uri="{FF2B5EF4-FFF2-40B4-BE49-F238E27FC236}">
                <a16:creationId xmlns:a16="http://schemas.microsoft.com/office/drawing/2014/main" id="{D43F05BE-A23F-D31A-1B2F-675A075C22C6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1035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E5784-DDD7-1D17-B6E4-53BDF9B5DD3B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8F942-5EE0-9E64-3DE2-4105083DF6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5" name="Google Shape;134;p5">
            <a:extLst>
              <a:ext uri="{FF2B5EF4-FFF2-40B4-BE49-F238E27FC236}">
                <a16:creationId xmlns:a16="http://schemas.microsoft.com/office/drawing/2014/main" id="{25EE06C8-9A45-CC7B-F858-95035C6C504D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 (Http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 (Dom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17" name="Google Shape;231;p27">
            <a:extLst>
              <a:ext uri="{FF2B5EF4-FFF2-40B4-BE49-F238E27FC236}">
                <a16:creationId xmlns:a16="http://schemas.microsoft.com/office/drawing/2014/main" id="{803DCB7F-0D35-DD25-0EAB-79F6A62410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03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60A33-5B3B-1A09-7763-BFDFB6550B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DOM to Database: Visual Task Analysis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8080DE5-DBDA-B5DF-ECBF-86E42924C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926"/>
          <a:stretch/>
        </p:blipFill>
        <p:spPr bwMode="auto">
          <a:xfrm>
            <a:off x="682089" y="1628288"/>
            <a:ext cx="7336496" cy="47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231;p27">
            <a:extLst>
              <a:ext uri="{FF2B5EF4-FFF2-40B4-BE49-F238E27FC236}">
                <a16:creationId xmlns:a16="http://schemas.microsoft.com/office/drawing/2014/main" id="{48A7BC27-7BE1-D5F8-AEC2-D1829912797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24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2418-5EEB-D3E3-4C91-E2780F3DE50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729AE-AFE0-DC33-12B2-CC4A4D5E1F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2F4463F6-967A-34EE-CDC1-06462E947CDC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7" name="Google Shape;231;p27">
            <a:extLst>
              <a:ext uri="{FF2B5EF4-FFF2-40B4-BE49-F238E27FC236}">
                <a16:creationId xmlns:a16="http://schemas.microsoft.com/office/drawing/2014/main" id="{F631747E-07BC-81C7-685E-CF94404A5FC9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7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59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1560</Words>
  <Application>Microsoft Macintosh PowerPoint</Application>
  <PresentationFormat>Widescreen</PresentationFormat>
  <Paragraphs>266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57</cp:revision>
  <dcterms:created xsi:type="dcterms:W3CDTF">2021-07-14T14:18:39Z</dcterms:created>
  <dcterms:modified xsi:type="dcterms:W3CDTF">2022-08-09T05:33:12Z</dcterms:modified>
</cp:coreProperties>
</file>